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8973"/>
  </p:normalViewPr>
  <p:slideViewPr>
    <p:cSldViewPr snapToGrid="0">
      <p:cViewPr varScale="1">
        <p:scale>
          <a:sx n="99" d="100"/>
          <a:sy n="99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08EC0-55B0-1646-86C4-73A7C34DF808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8F0F2-A08A-5B4D-A629-C30FAACD8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9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28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3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7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3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0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9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24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7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5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3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3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4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72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B34E-E2DA-36FC-0ABA-1A8BA4031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EE7C6-8B48-DFD9-CEAD-921ED6C8C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A0A7-5CD1-506C-D6F2-036032AF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C447E-FA83-D73F-BDB3-C67D4918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E321-18D4-4E2F-F34C-EF793F06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14E7-14DB-7CC2-DC59-ADF2404A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943AD-3C75-9985-F6BA-D983CE826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4878-66ED-4CCD-BE5C-ECF5CC00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5752-ED20-FF0E-F146-C07F51EB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E988D-9A01-DEFE-3BC9-474A1774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1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C0493-6AA8-9DF7-66D5-0024DE921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B3C1-2417-F343-81A0-374A8DE83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56AD-D7F7-7E25-F497-C9CD1184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E4617-0656-EE79-39C5-5759D0A3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E7CF8-B4E0-D29C-C623-8C1ABDB6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5379-CED2-A133-5105-6FC16601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7FC1-3996-A1A1-96EF-15E2C70B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3074-DB26-9369-E1A7-C7EC472A1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FC71A-435A-C2D7-924E-DA690B19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4BA8-95B6-8A83-0BDA-422CBB4B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3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F5DB-1CA1-9ACA-E582-3DF3D242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FCC4A-9F74-E13A-7181-2BF30257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FE37-E870-8A42-5680-02F576AE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8C6EA-E6A2-59B1-ACE4-63FC3014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B94D-7BA5-DE9A-E6B4-0CBD2D0A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8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D777-58AC-A9E4-33E3-6F9B05F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30E1-9C98-C786-AFEB-BF46BF478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6046F-76B6-88C4-9351-517B6952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03D04-C27E-56D9-7C9E-01957BDD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39E2E-FEB4-C916-4833-9AE04C05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918EC-1482-1158-E66A-2F208BA1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7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4A68-388A-BB14-FC2A-DAEDD00D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103E6-7BEC-50B2-29B0-898A0C9B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FC327-6DAC-7477-0974-C57B405A0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832B9-D42A-F560-4B6B-E5C0F4744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F9AAD-4F1E-3E12-32E2-34ED70675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80A49-9507-2D5B-B22B-5E3CE713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6D240-2D20-4E33-5E26-F456116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18313-09F5-D3DC-CA41-432578FD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32B5-6846-E7E4-1AE7-5ADB7A6F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30DD7-23C8-1D3F-17C1-B2EB3CA94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7FED7-DB09-487D-91D0-F7838C476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06650-2CED-88D3-D846-8A165D0B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AE0C1-FF99-48E3-CC5F-2467CCA4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8E3AF-183C-9205-3A8B-F9641D18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C9CF-C427-27F7-9754-6423DB9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5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9B5A-F801-C571-E42F-14A1768B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BAF1-B289-04B0-391E-20024E43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CF972-7463-27E8-FF22-14FC72E6C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2DCC-FF59-1AB5-277B-288AB7C5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96871-3E28-22F0-7D4E-089FC29C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1CC71-A827-A603-74F3-08AA495D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4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9C46-7601-5474-5572-967679F9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37D1D-78E3-E84F-1777-9B0C71FE9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A1735-4CD6-1595-BFF4-A2A0F3444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1D660-226E-B102-CCDE-9B4BF70C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4CF4C-8F5F-5633-F5C7-2EB95254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E053F-1738-3A7D-7371-B6538533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7795C-CB75-2322-7B1E-A8D5B34A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E9BD1-2EC7-E146-99CF-1E8245DD3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3A4B-ABB1-17EA-1F0B-A324DD84F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7252A7-F083-344C-AFAC-14BA67743045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39C8-CEA6-9037-8F95-C44D75E50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C507-B637-5E8E-D17F-DFB4847C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9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9BA41-0942-65C6-C45E-D3AFD7CC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4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EB0B7-9DAC-EAE7-7333-3160A577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1" y="-1"/>
            <a:ext cx="9306695" cy="67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4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ADAF976-B5E2-200B-89C8-303857B7A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19" r="-2" b="1230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0E870611-E084-34B0-7CF8-328CE6338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1212631"/>
            <a:ext cx="6716272" cy="4432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F0EE5-607C-CC86-54CD-70F23DDA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5" y="1097876"/>
            <a:ext cx="4172712" cy="466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5FC64-57DF-5C8B-24B1-B6EF6CBB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605" y="5760124"/>
            <a:ext cx="4709395" cy="10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7A8371-E8F0-EBA5-C12B-AF5783732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A9D6514-9F36-FAC7-17BB-806A14C2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950EA2-1FCB-8ED2-0C7A-4D9E34C56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6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BCC3CE-6998-0323-4DA9-6DF4131EB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2531B6-752E-CD7C-CE17-17A8B16C7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A5B8DB-13DC-B421-8F8D-2904DB28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2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9C5A93-B384-ABAB-8BDE-BCC249AF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C4BC9-AF09-74AE-64F3-0BC4DB5B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9" y="55355"/>
            <a:ext cx="8963890" cy="67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text&#10;&#10;Description automatically generated">
            <a:extLst>
              <a:ext uri="{FF2B5EF4-FFF2-40B4-BE49-F238E27FC236}">
                <a16:creationId xmlns:a16="http://schemas.microsoft.com/office/drawing/2014/main" id="{1CC5F9CC-C394-5C65-4DEE-9709DE62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5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06BA7E-7224-4A90-8213-3BB4F6BB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E806C-4898-65BA-EDDB-B4B4521502FF}"/>
              </a:ext>
            </a:extLst>
          </p:cNvPr>
          <p:cNvSpPr txBox="1"/>
          <p:nvPr/>
        </p:nvSpPr>
        <p:spPr>
          <a:xfrm>
            <a:off x="787400" y="6294966"/>
            <a:ext cx="959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Transition: "Enter Correct Password" (</a:t>
            </a:r>
            <a:r>
              <a:rPr lang="en-US" b="1" dirty="0"/>
              <a:t>event</a:t>
            </a:r>
            <a:r>
              <a:rPr lang="en-US" dirty="0"/>
              <a:t>) → Validate Credentials (</a:t>
            </a:r>
            <a:r>
              <a:rPr lang="en-US" b="1" dirty="0"/>
              <a:t>action</a:t>
            </a:r>
            <a:r>
              <a:rPr lang="en-US" dirty="0"/>
              <a:t>) → Logged In (</a:t>
            </a:r>
            <a:r>
              <a:rPr lang="en-US" b="1" dirty="0"/>
              <a:t>state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2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3D9E5-0A77-8A72-18CC-44A45AB62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148166"/>
            <a:ext cx="7819042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1F1C8-6248-67EC-2B0C-F5880C0B32EE}"/>
              </a:ext>
            </a:extLst>
          </p:cNvPr>
          <p:cNvSpPr txBox="1"/>
          <p:nvPr/>
        </p:nvSpPr>
        <p:spPr>
          <a:xfrm>
            <a:off x="242318" y="5488569"/>
            <a:ext cx="119496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Online Shopping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 A</a:t>
            </a:r>
            <a:r>
              <a:rPr lang="en-US" dirty="0"/>
              <a:t>: Item added to cart.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 B</a:t>
            </a:r>
            <a:r>
              <a:rPr lang="en-US" dirty="0"/>
              <a:t>: Checking stock availability.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activity</a:t>
            </a:r>
            <a:r>
              <a:rPr lang="en-US" dirty="0"/>
              <a:t> in State B involves verifying inventory levels, which can be interrupted if the user cancels the 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4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24DFC-CDF0-597D-2374-79C16794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8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C594A-6068-CFA5-CEF5-F642A38C5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olution&#10;&#10;Description automatically generated">
            <a:extLst>
              <a:ext uri="{FF2B5EF4-FFF2-40B4-BE49-F238E27FC236}">
                <a16:creationId xmlns:a16="http://schemas.microsoft.com/office/drawing/2014/main" id="{3079D8E5-109D-1DE7-3F90-C7B14361A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185" y="643466"/>
            <a:ext cx="76842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FB307-F14C-49D9-A5C1-BB3062C9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39" y="23825"/>
            <a:ext cx="8716934" cy="66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40D3-6DB0-BBCA-B3F9-7A5E44BB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8D58F-1F90-CC19-C7FB-14C4E98A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1002"/>
            <a:ext cx="7772400" cy="58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D02EB-971B-3FA8-C51C-9749D6EC3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917" b="158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E036D-B1DA-F56E-41AB-BA840F92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1" y="128924"/>
            <a:ext cx="8645235" cy="65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4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0C3B6-F8C3-F00D-633C-AF7B013D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29913"/>
            <a:ext cx="7772400" cy="57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9D30F-8351-6F1B-E221-87B19696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403"/>
            <a:ext cx="7772400" cy="57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4BB7AE-3365-A204-4321-6077896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97936"/>
            <a:ext cx="7772400" cy="56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83</Words>
  <Application>Microsoft Macintosh PowerPoint</Application>
  <PresentationFormat>Widescreen</PresentationFormat>
  <Paragraphs>27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96</cp:revision>
  <dcterms:created xsi:type="dcterms:W3CDTF">2024-11-18T05:24:04Z</dcterms:created>
  <dcterms:modified xsi:type="dcterms:W3CDTF">2024-11-18T18:55:38Z</dcterms:modified>
</cp:coreProperties>
</file>